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8229600" cx="14630400"/>
  <p:notesSz cx="8229600" cy="14630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iyKnCSg5r52rDikL4+T7BtH9eg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71850" y="1097275"/>
            <a:ext cx="5486650" cy="54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Google Shape;18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8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"/>
          <p:cNvSpPr/>
          <p:nvPr/>
        </p:nvSpPr>
        <p:spPr>
          <a:xfrm>
            <a:off x="6319600" y="875363"/>
            <a:ext cx="8079306" cy="2874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The Power of Encoding and Decoding</a:t>
            </a:r>
            <a:endParaRPr b="0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6319599" y="4083264"/>
            <a:ext cx="7477601" cy="10790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Explore the fundamental concepts behind encoders and decoders, powerful tools that transform and transmit digital data in modern electronics.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6443632" y="5387750"/>
            <a:ext cx="4467000" cy="792300"/>
          </a:xfrm>
          <a:prstGeom prst="roundRect">
            <a:avLst>
              <a:gd fmla="val 6057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Farjan Ahmmed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ID: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232-35-738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200" y="1859561"/>
            <a:ext cx="4836080" cy="5158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/>
          <p:nvPr/>
        </p:nvSpPr>
        <p:spPr>
          <a:xfrm>
            <a:off x="3996643" y="3222901"/>
            <a:ext cx="6637114" cy="1783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9600"/>
              <a:buFont typeface="Arial"/>
              <a:buNone/>
            </a:pPr>
            <a:r>
              <a:rPr b="1" lang="en-US" sz="96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9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1441396" y="813494"/>
            <a:ext cx="12068759" cy="1388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Encoders : Compressing Information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4468495" y="2722543"/>
            <a:ext cx="4542115" cy="1650802"/>
          </a:xfrm>
          <a:prstGeom prst="roundRect">
            <a:avLst>
              <a:gd fmla="val 6057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4698286" y="2952334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4 to 2 Encoder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698286" y="3432751"/>
            <a:ext cx="4082534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Consists of four inputs Y3, Y2, Y1 &amp; Y0 and two outputs A1 &amp; A0</a:t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9232781" y="2722543"/>
            <a:ext cx="4542115" cy="1650802"/>
          </a:xfrm>
          <a:prstGeom prst="roundRect">
            <a:avLst>
              <a:gd fmla="val 6057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9462572" y="2952334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Priority-Based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462572" y="3432751"/>
            <a:ext cx="4082534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Encodes the highest priority active input, even with multiple active.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68495" y="4595516"/>
            <a:ext cx="9306401" cy="1295400"/>
          </a:xfrm>
          <a:prstGeom prst="roundRect">
            <a:avLst>
              <a:gd fmla="val 7719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4698286" y="4825306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Octal to Binary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4698286" y="5305723"/>
            <a:ext cx="8846820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Specializes in converting 8 inputs into a 3-bit binary output.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468495" y="6120706"/>
            <a:ext cx="9306401" cy="1295400"/>
          </a:xfrm>
          <a:prstGeom prst="roundRect">
            <a:avLst>
              <a:gd fmla="val 7719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698286" y="6350496"/>
            <a:ext cx="3379918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Decimal to BCD Encoder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698286" y="6830913"/>
            <a:ext cx="8846820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Converts a decimal input into its corresponding 4-bit (BCD) representation.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269" y="2763795"/>
            <a:ext cx="2486722" cy="1048095"/>
          </a:xfrm>
          <a:prstGeom prst="rect">
            <a:avLst/>
          </a:prstGeom>
          <a:noFill/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6269" y="3976173"/>
            <a:ext cx="2486722" cy="1048094"/>
          </a:xfrm>
          <a:prstGeom prst="rect">
            <a:avLst/>
          </a:prstGeom>
          <a:noFill/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6269" y="5188551"/>
            <a:ext cx="2486722" cy="1048094"/>
          </a:xfrm>
          <a:prstGeom prst="rect">
            <a:avLst/>
          </a:prstGeom>
          <a:noFill/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" name="Google Shape;3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933" y="6423777"/>
            <a:ext cx="2486722" cy="1048095"/>
          </a:xfrm>
          <a:prstGeom prst="rect">
            <a:avLst/>
          </a:prstGeom>
          <a:noFill/>
          <a:ln cap="flat" cmpd="sng" w="19050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3506867" y="698702"/>
            <a:ext cx="7616666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Applications of Encoders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2037993" y="2594989"/>
            <a:ext cx="3156346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Keyboard Encoding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2037993" y="3164347"/>
            <a:ext cx="3156347" cy="1173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Converts key presses into unique binary codes for computers.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5743932" y="2594989"/>
            <a:ext cx="3156347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Digital Multiplexing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5743932" y="3164346"/>
            <a:ext cx="3156347" cy="1173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Combines multiple signals onto a single transmission line.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9449871" y="2594989"/>
            <a:ext cx="3142535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Data Compression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9449872" y="3164346"/>
            <a:ext cx="3156347" cy="1173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Reduces the number of bits required to represent information.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2186" y="4713447"/>
            <a:ext cx="3747625" cy="2495022"/>
          </a:xfrm>
          <a:prstGeom prst="rect">
            <a:avLst/>
          </a:prstGeom>
          <a:noFill/>
          <a:ln cap="flat" cmpd="sng" w="38100">
            <a:solidFill>
              <a:srgbClr val="B3C6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" name="Google Shape;5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9978" y="4713447"/>
            <a:ext cx="3747624" cy="2495022"/>
          </a:xfrm>
          <a:prstGeom prst="rect">
            <a:avLst/>
          </a:prstGeom>
          <a:noFill/>
          <a:ln cap="flat" cmpd="sng" w="38100">
            <a:solidFill>
              <a:srgbClr val="B3C6E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" name="Google Shape;5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7770" y="4713447"/>
            <a:ext cx="3747624" cy="2495022"/>
          </a:xfrm>
          <a:prstGeom prst="rect">
            <a:avLst/>
          </a:prstGeom>
          <a:noFill/>
          <a:ln cap="flat" cmpd="sng" w="38100">
            <a:solidFill>
              <a:srgbClr val="B3C6E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2993112" y="715624"/>
            <a:ext cx="8644176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Decoders : Expanding Binary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3843448" y="2549684"/>
            <a:ext cx="44410" cy="4284821"/>
          </a:xfrm>
          <a:prstGeom prst="roundRect">
            <a:avLst>
              <a:gd fmla="val 225151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4115565" y="2950984"/>
            <a:ext cx="777597" cy="44410"/>
          </a:xfrm>
          <a:prstGeom prst="roundRect">
            <a:avLst>
              <a:gd fmla="val 225151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3152631" y="2723277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3337535" y="2788099"/>
            <a:ext cx="130016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5087651" y="2737130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Binary to Decimal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/>
          <p:nvPr/>
        </p:nvSpPr>
        <p:spPr>
          <a:xfrm>
            <a:off x="5087651" y="3217547"/>
            <a:ext cx="7751088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Converts binary inputs to one of ten decimal outputs.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4115565" y="4453315"/>
            <a:ext cx="777597" cy="44410"/>
          </a:xfrm>
          <a:prstGeom prst="roundRect">
            <a:avLst>
              <a:gd fmla="val 225151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52631" y="4225608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3298601" y="4290430"/>
            <a:ext cx="208002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5087651" y="4239460"/>
            <a:ext cx="2851309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BCD to 7-Segment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5087651" y="4719878"/>
            <a:ext cx="7751088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Powers digital displays by mapping BCD to segment controls.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115565" y="5955645"/>
            <a:ext cx="777597" cy="44410"/>
          </a:xfrm>
          <a:prstGeom prst="roundRect">
            <a:avLst>
              <a:gd fmla="val 225151" name="adj"/>
            </a:avLst>
          </a:prstGeom>
          <a:solidFill>
            <a:srgbClr val="C3D4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3152631" y="5727938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3295744" y="5792760"/>
            <a:ext cx="213717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087651" y="5741791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Demultiplexing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087651" y="6222208"/>
            <a:ext cx="7751088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Distributes a single input across multiple outputs based on selectors.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3867864" y="1098113"/>
            <a:ext cx="6894552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Decoding Applications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6168" y="2780729"/>
            <a:ext cx="305953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/>
          <p:nvPr/>
        </p:nvSpPr>
        <p:spPr>
          <a:xfrm>
            <a:off x="2156167" y="5095304"/>
            <a:ext cx="3059538" cy="480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Display Systems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2156167" y="5726192"/>
            <a:ext cx="3059539" cy="11144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Decoders drive screens, panels and other digital outputs.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5282" y="2780729"/>
            <a:ext cx="305971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7"/>
          <p:cNvSpPr/>
          <p:nvPr/>
        </p:nvSpPr>
        <p:spPr>
          <a:xfrm>
            <a:off x="5785282" y="5095422"/>
            <a:ext cx="3059718" cy="480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Memory Addressing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5785281" y="5726311"/>
            <a:ext cx="3059539" cy="1114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Decoders select specific memory locations for data retrieval.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4545" y="2780729"/>
            <a:ext cx="305971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7"/>
          <p:cNvSpPr/>
          <p:nvPr/>
        </p:nvSpPr>
        <p:spPr>
          <a:xfrm>
            <a:off x="9414545" y="5095422"/>
            <a:ext cx="3059567" cy="480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Data Distribution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9414545" y="5726311"/>
            <a:ext cx="3059718" cy="11143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Decoders route signals to the appropriate destinations.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/>
          <p:nvPr/>
        </p:nvSpPr>
        <p:spPr>
          <a:xfrm>
            <a:off x="784383" y="1812485"/>
            <a:ext cx="8464153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Implementation Challenges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/>
          <p:nvPr/>
        </p:nvSpPr>
        <p:spPr>
          <a:xfrm>
            <a:off x="784383" y="3336764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897413" y="3391223"/>
            <a:ext cx="129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>
            <a:off x="1506497" y="3389933"/>
            <a:ext cx="3007876" cy="34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Handling Ambiguity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9"/>
          <p:cNvSpPr/>
          <p:nvPr/>
        </p:nvSpPr>
        <p:spPr>
          <a:xfrm>
            <a:off x="1506497" y="3893501"/>
            <a:ext cx="3820001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Ensuring only one input is active at a time in simple encoders.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5548669" y="3336764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5622766" y="3391223"/>
            <a:ext cx="207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6270783" y="338993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Error Detection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6270783" y="3893501"/>
            <a:ext cx="3820001" cy="932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Implementing schemes to identify and correct encoding/decoding issues.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/>
          <p:nvPr/>
        </p:nvSpPr>
        <p:spPr>
          <a:xfrm>
            <a:off x="784383" y="5358883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DDEEE6"/>
          </a:solidFill>
          <a:ln cap="flat" cmpd="sng" w="9525">
            <a:solidFill>
              <a:srgbClr val="C3D4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891559" y="5395374"/>
            <a:ext cx="2136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1506497" y="5412053"/>
            <a:ext cx="3369707" cy="347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Hardware Complexity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1506497" y="5915620"/>
            <a:ext cx="8584287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Balancing performance, cost and size in complex digital systems.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022" y="1958578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/>
          <p:nvPr/>
        </p:nvSpPr>
        <p:spPr>
          <a:xfrm>
            <a:off x="1440386" y="912376"/>
            <a:ext cx="6934557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A Real-World Example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060" y="1962388"/>
            <a:ext cx="1110972" cy="17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/>
          <p:nvPr/>
        </p:nvSpPr>
        <p:spPr>
          <a:xfrm>
            <a:off x="2798289" y="2184559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Transmitter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0"/>
          <p:cNvSpPr/>
          <p:nvPr/>
        </p:nvSpPr>
        <p:spPr>
          <a:xfrm>
            <a:off x="2798289" y="2664976"/>
            <a:ext cx="7862173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4-to-2 encoder compresses signals for transmission.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8" name="Google Shape;1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060" y="3739872"/>
            <a:ext cx="1110972" cy="17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/>
          <p:nvPr/>
        </p:nvSpPr>
        <p:spPr>
          <a:xfrm>
            <a:off x="2798289" y="3962043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Channel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2798289" y="4442460"/>
            <a:ext cx="7862173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Fewer wires simplify the hardware and reduce costs.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1" name="Google Shape;12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4060" y="5517356"/>
            <a:ext cx="1110972" cy="177748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0"/>
          <p:cNvSpPr/>
          <p:nvPr/>
        </p:nvSpPr>
        <p:spPr>
          <a:xfrm>
            <a:off x="2798289" y="5739527"/>
            <a:ext cx="2777490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Receiver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2798289" y="6219944"/>
            <a:ext cx="7862173" cy="355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2-to-4 decoder expands the compressed signals back to original form.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9054623" y="1962388"/>
            <a:ext cx="4853523" cy="485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2163603" y="1332366"/>
            <a:ext cx="10303193" cy="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4400"/>
              <a:buFont typeface="Arial"/>
              <a:buNone/>
            </a:pPr>
            <a:r>
              <a:rPr b="1" lang="en-US" sz="44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The Future of Encoding/Decoding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1" name="Google Shape;1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3420" y="3348395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2"/>
          <p:cNvSpPr/>
          <p:nvPr/>
        </p:nvSpPr>
        <p:spPr>
          <a:xfrm>
            <a:off x="2593421" y="4125991"/>
            <a:ext cx="3295650" cy="827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Increased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2"/>
          <p:cNvSpPr/>
          <p:nvPr/>
        </p:nvSpPr>
        <p:spPr>
          <a:xfrm>
            <a:off x="2593420" y="4974973"/>
            <a:ext cx="3295888" cy="130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Encoders and decoders becoming core components of digital systems.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4" name="Google Shape;13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2564" y="3348395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/>
          <p:nvPr/>
        </p:nvSpPr>
        <p:spPr>
          <a:xfrm>
            <a:off x="6222564" y="4125992"/>
            <a:ext cx="3295769" cy="827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Improved Error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Handling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6222564" y="4953595"/>
            <a:ext cx="3296007" cy="132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Advanced techniques to detect and correct encoding/decoding issues.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37" name="Google Shape;13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51827" y="3348394"/>
            <a:ext cx="555427" cy="55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2"/>
          <p:cNvSpPr/>
          <p:nvPr/>
        </p:nvSpPr>
        <p:spPr>
          <a:xfrm>
            <a:off x="9851827" y="4125992"/>
            <a:ext cx="3295888" cy="827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Performance Enhancements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9851827" y="4953595"/>
            <a:ext cx="3296007" cy="1321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750"/>
              <a:buFont typeface="Arial"/>
              <a:buNone/>
            </a:pPr>
            <a:r>
              <a:rPr lang="en-US" sz="175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Faster, more efficient encoders and decoders for real-time applications.</a:t>
            </a:r>
            <a:endParaRPr sz="1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/>
          <p:nvPr/>
        </p:nvSpPr>
        <p:spPr>
          <a:xfrm>
            <a:off x="5006749" y="776522"/>
            <a:ext cx="5277207" cy="807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33939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233939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2142165" y="5280841"/>
            <a:ext cx="10554414" cy="2000250"/>
          </a:xfrm>
          <a:prstGeom prst="roundRect">
            <a:avLst>
              <a:gd fmla="val 4999" name="adj"/>
            </a:avLst>
          </a:prstGeom>
          <a:noFill/>
          <a:ln cap="flat" cmpd="sng" w="9525">
            <a:solidFill>
              <a:srgbClr val="000000">
                <a:alpha val="7843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"/>
          <p:cNvSpPr/>
          <p:nvPr/>
        </p:nvSpPr>
        <p:spPr>
          <a:xfrm>
            <a:off x="2149785" y="5288461"/>
            <a:ext cx="10539174" cy="992505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"/>
          <p:cNvSpPr/>
          <p:nvPr/>
        </p:nvSpPr>
        <p:spPr>
          <a:xfrm>
            <a:off x="2371955" y="5429312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Encoders and decoders are essential in digital systems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3"/>
          <p:cNvSpPr/>
          <p:nvPr/>
        </p:nvSpPr>
        <p:spPr>
          <a:xfrm>
            <a:off x="7645353" y="5429312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They enable efficient data compression, transmission, and retrieval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3"/>
          <p:cNvSpPr/>
          <p:nvPr/>
        </p:nvSpPr>
        <p:spPr>
          <a:xfrm>
            <a:off x="2149785" y="6280966"/>
            <a:ext cx="10539174" cy="992505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2371955" y="6421817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Continued innovation will lead to more robust and capable designs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3"/>
          <p:cNvSpPr/>
          <p:nvPr/>
        </p:nvSpPr>
        <p:spPr>
          <a:xfrm>
            <a:off x="7645353" y="6421817"/>
            <a:ext cx="4821436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B4E4E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3B4E4E"/>
                </a:solidFill>
                <a:latin typeface="Arial"/>
                <a:ea typeface="Arial"/>
                <a:cs typeface="Arial"/>
                <a:sym typeface="Arial"/>
              </a:rPr>
              <a:t>Practical challenges like error handling remain an active area of research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0692" y="1873507"/>
            <a:ext cx="3889016" cy="3889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2024-05-02T07:09:14Z</dcterms:created>
  <dc:creator>PptxGenJS</dc:creator>
</cp:coreProperties>
</file>